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Default Extension="png" ContentType="image/png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png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jpg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jpg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png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jpg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png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jp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jp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jp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jp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jp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jp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pn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jp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jp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pn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jp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pn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pn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382"/>
            <a:ext cx="12191999" cy="68496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Madan Reddy</dc:creator>
  <dc:title>PowerPoint Presentation</dc:title>
  <dcterms:created xsi:type="dcterms:W3CDTF">2023-06-23T03:32:15Z</dcterms:created>
  <dcterms:modified xsi:type="dcterms:W3CDTF">2023-06-23T03:32:15Z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2023-02-23T00:00:00Z</vt:filetime>
  </property>
  <property fmtid="{D5CDD505-2E9C-101B-9397-08002B2CF9AE}" pid="3" name="Creator">
    <vt:lpwstr>Acrobat PDFMaker 21 for PowerPoint</vt:lpwstr>
  </property>
  <property fmtid="{D5CDD505-2E9C-101B-9397-08002B2CF9AE}" pid="4" name="LastSaved">
    <vt:filetime>2023-06-23T00:00:00Z</vt:filetime>
  </property>
</Properties>
</file>